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265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8" r:id="rId51"/>
    <p:sldId id="307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3BEF9-33BB-43EE-85B8-6D6E622C454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44BC-6450-4D26-B58F-F085C154B5C3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164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3BEF9-33BB-43EE-85B8-6D6E622C454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44BC-6450-4D26-B58F-F085C154B5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781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3BEF9-33BB-43EE-85B8-6D6E622C454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44BC-6450-4D26-B58F-F085C154B5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090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3BEF9-33BB-43EE-85B8-6D6E622C454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44BC-6450-4D26-B58F-F085C154B5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198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3BEF9-33BB-43EE-85B8-6D6E622C454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44BC-6450-4D26-B58F-F085C154B5C3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58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3BEF9-33BB-43EE-85B8-6D6E622C454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44BC-6450-4D26-B58F-F085C154B5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00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3BEF9-33BB-43EE-85B8-6D6E622C454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44BC-6450-4D26-B58F-F085C154B5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588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3BEF9-33BB-43EE-85B8-6D6E622C454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44BC-6450-4D26-B58F-F085C154B5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710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3BEF9-33BB-43EE-85B8-6D6E622C454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44BC-6450-4D26-B58F-F085C154B5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676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B93BEF9-33BB-43EE-85B8-6D6E622C454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F144BC-6450-4D26-B58F-F085C154B5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425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3BEF9-33BB-43EE-85B8-6D6E622C454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144BC-6450-4D26-B58F-F085C154B5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931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B93BEF9-33BB-43EE-85B8-6D6E622C454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5F144BC-6450-4D26-B58F-F085C154B5C3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10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71CFA-3441-18F2-41D2-A78D0923E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3"/>
            <a:ext cx="12192000" cy="68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23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F83183-3E62-EC86-11D8-64E43562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73"/>
            <a:ext cx="12192000" cy="682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77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2D3B9-ABAA-8993-6AE7-E448D3B64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7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91918-89F3-EAB7-2BBE-1B7C46DA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51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4F2A3-ACDC-3ED2-9DFD-14BF633F7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98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AAFF4-607B-DFD9-CDCC-AA2D82DFC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1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4018F-4C83-4845-69C7-0F5FA8147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44728F-3D52-EBC8-2625-CBD5BA33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9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A0F85-C1EC-C29D-BF45-7A64CFF8A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74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A5F37-F711-9277-E29B-2D9CFD021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87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0A3B9-CD7F-3C2F-3EA7-427E50AC4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9"/>
            <a:ext cx="12192000" cy="684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15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E31C0-E545-12F4-0290-54C03AF8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33"/>
            <a:ext cx="12192000" cy="683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85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4C3909-4AA3-61F2-4597-F3E9F6651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3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50DF5D-42A1-FBDB-6F8B-5C26EF4AC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9"/>
            <a:ext cx="12192000" cy="684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32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54A68-4ABC-96D4-8C59-D3296751D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49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8E270-DDEB-6931-48E0-98A271B0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8" y="0"/>
            <a:ext cx="12133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1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0BA99E-54BB-9885-8B31-2F345FB89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79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F312A-20B2-2EE3-2BE6-C6CEE922A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08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34986-46F7-3DF7-A60D-B64295491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34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CD4FF-1535-C5FE-93F5-AB571B829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48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5EA385-36C9-2403-D5E0-AE8211A50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82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092E97-2D45-C764-AC3F-C9781FD20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9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3621B-4396-445A-E560-4367A8763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46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40470-FAC0-0D95-74EC-9ADFA1E7C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36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60199-73F8-C119-3D78-D7ED93EDF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02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72C8FF-43E7-FB4C-82CB-3F55BA61D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80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BE2458-4EB7-17C3-24D4-81B5A68A5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40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26F61-E265-3A94-158A-77728C5C3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64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C40D85-8900-9344-00D3-FDD19590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64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95851E-B74C-B99A-3661-877593F6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94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05294-5211-E134-ED9B-ACE462822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50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68897A-3336-366B-79A6-939F62F85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32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FA07F2-7314-1F3C-BBBB-9AAF92708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4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646EB-19B1-8C53-1D06-EEAC52867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54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C0915E-4196-6367-CA44-733B89EB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46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9F18A-F395-60C2-31C0-9BBF4E785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"/>
            <a:ext cx="12192000" cy="68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82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C35AEE-AC25-4C91-8E3F-9B2BAC76E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39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91454-2478-553F-CF6A-0E007196D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4" y="0"/>
            <a:ext cx="12152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20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BABBC4-9FC2-57D4-EC27-C6CCCBFB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7"/>
            <a:ext cx="12192000" cy="682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57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E7D7EF-1725-DF12-528D-D0AA50B53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22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0AE43-3302-6ECE-DB30-CA3546C83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" y="0"/>
            <a:ext cx="12184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95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232B9-84E3-A2B5-51CD-3C2648FB9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48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7BD954-9DB5-116F-89E5-80D8DB03A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442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DEDDFD-9F4E-F6CF-2AF8-32A919716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51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D2E0E-302D-E7AF-AF58-226A19B47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76"/>
            <a:ext cx="12192000" cy="671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606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38634-1D2F-83AB-7588-FD74CF64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277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7214B-6945-9AEF-7F43-A6E726EF0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5" y="0"/>
            <a:ext cx="12095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74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E489E-7AD2-25FD-A7BB-6965C8D02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9"/>
            <a:ext cx="12192000" cy="683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05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E44F7-E70F-E562-481F-4F1612E6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2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3E0AC-5540-F59E-54CF-FA9BBC22A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27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9D7DF-16E4-3519-274B-9FEF3844F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6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C1EA23-96E9-F211-8058-D02CBDA79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24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77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9731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851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585F88-4F95-E2EE-A6D9-C670381BD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23"/>
            <a:ext cx="12192000" cy="672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878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136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4341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4674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190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414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2843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3740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1798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052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385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53A5EA-1556-A649-9CCF-1B6EFE07E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12"/>
            <a:ext cx="12192000" cy="674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92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1671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095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BA423-0EA5-8FFC-AF81-EF790F02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79"/>
            <a:ext cx="12192000" cy="679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48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2FA32C-27DA-583D-DBDC-3FE09BF4B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916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186</TotalTime>
  <Words>0</Words>
  <Application>Microsoft Office PowerPoint</Application>
  <PresentationFormat>Widescreen</PresentationFormat>
  <Paragraphs>0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4" baseType="lpstr"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SAIRAM R</dc:creator>
  <cp:lastModifiedBy>SAIRAM R</cp:lastModifiedBy>
  <cp:revision>4</cp:revision>
  <dcterms:created xsi:type="dcterms:W3CDTF">2025-12-26T14:05:54Z</dcterms:created>
  <dcterms:modified xsi:type="dcterms:W3CDTF">2025-12-29T16:27:18Z</dcterms:modified>
</cp:coreProperties>
</file>